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2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2780-CB19-409B-956B-C9D8300B74EB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FCF2-E209-465B-8439-2534FBCF2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196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2780-CB19-409B-956B-C9D8300B74EB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FCF2-E209-465B-8439-2534FBCF2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786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2780-CB19-409B-956B-C9D8300B74EB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FCF2-E209-465B-8439-2534FBCF2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124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2780-CB19-409B-956B-C9D8300B74EB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FCF2-E209-465B-8439-2534FBCF2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555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2780-CB19-409B-956B-C9D8300B74EB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FCF2-E209-465B-8439-2534FBCF2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804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2780-CB19-409B-956B-C9D8300B74EB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FCF2-E209-465B-8439-2534FBCF2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685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2780-CB19-409B-956B-C9D8300B74EB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FCF2-E209-465B-8439-2534FBCF2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953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2780-CB19-409B-956B-C9D8300B74EB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FCF2-E209-465B-8439-2534FBCF2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718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2780-CB19-409B-956B-C9D8300B74EB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FCF2-E209-465B-8439-2534FBCF2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036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2780-CB19-409B-956B-C9D8300B74EB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FCF2-E209-465B-8439-2534FBCF2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858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2780-CB19-409B-956B-C9D8300B74EB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2FCF2-E209-465B-8439-2534FBCF2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625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02780-CB19-409B-956B-C9D8300B74EB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2FCF2-E209-465B-8439-2534FBCF2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996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Методическая встреча директоров ОУ Советского района </a:t>
            </a:r>
            <a:b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«Организация работы педагогического коллектива по формированию функциональной грамотности: управленческий аспект»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ноября 2023 года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«Средняя общеобразовательная школа №86 с углубленным изучением отдельных предметов» Советского района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г.Казани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610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Некоторые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подходы к организации работы по введению функциональной грамотности в образовательном пространстве Советского района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Сомова Л.В.,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зам.начальника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 заведующий МС по Советскому району ИМО Управления образования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г.Казани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837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87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Районные мероприятия по формированию функциональной грамотности школьников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9043391"/>
              </p:ext>
            </p:extLst>
          </p:nvPr>
        </p:nvGraphicFramePr>
        <p:xfrm>
          <a:off x="838200" y="1371601"/>
          <a:ext cx="10515600" cy="48051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7958">
                  <a:extLst>
                    <a:ext uri="{9D8B030D-6E8A-4147-A177-3AD203B41FA5}">
                      <a16:colId xmlns:a16="http://schemas.microsoft.com/office/drawing/2014/main" val="383295298"/>
                    </a:ext>
                  </a:extLst>
                </a:gridCol>
                <a:gridCol w="2418347">
                  <a:extLst>
                    <a:ext uri="{9D8B030D-6E8A-4147-A177-3AD203B41FA5}">
                      <a16:colId xmlns:a16="http://schemas.microsoft.com/office/drawing/2014/main" val="2687065430"/>
                    </a:ext>
                  </a:extLst>
                </a:gridCol>
                <a:gridCol w="2430379">
                  <a:extLst>
                    <a:ext uri="{9D8B030D-6E8A-4147-A177-3AD203B41FA5}">
                      <a16:colId xmlns:a16="http://schemas.microsoft.com/office/drawing/2014/main" val="2280520941"/>
                    </a:ext>
                  </a:extLst>
                </a:gridCol>
                <a:gridCol w="4158916">
                  <a:extLst>
                    <a:ext uri="{9D8B030D-6E8A-4147-A177-3AD203B41FA5}">
                      <a16:colId xmlns:a16="http://schemas.microsoft.com/office/drawing/2014/main" val="1373363890"/>
                    </a:ext>
                  </a:extLst>
                </a:gridCol>
              </a:tblGrid>
              <a:tr h="407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Мероприятие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4433333"/>
                  </a:ext>
                </a:extLst>
              </a:tr>
              <a:tr h="5739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2020г.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опорных школ (СОШ №86, 144, 167)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Различные формы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120277"/>
                  </a:ext>
                </a:extLst>
              </a:tr>
              <a:tr h="666479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b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Мероприятия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заместителей директора по </a:t>
                      </a: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6255866"/>
                  </a:ext>
                </a:extLst>
              </a:tr>
              <a:tr h="17218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9.12.2020г.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«Функциональная грамотность школьника: вызовы времени».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Семинар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Представлен материал международных исследований качества образования, проанализированы результаты участия в них школьников России, Татарстана и школ Советского района. Практикум по выполнению 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PISA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-подобных заданий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2721101"/>
                  </a:ext>
                </a:extLst>
              </a:tr>
              <a:tr h="8609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17.11.2021г.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Управленческие подходы к формированию ФГ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Семинар-практикум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часть семинар – теоретическая. 2 часть – практикум по разработке дорожной карты школы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491570"/>
                  </a:ext>
                </a:extLst>
              </a:tr>
              <a:tr h="5739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15.12.2021г.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Учимся решать задания по ФГ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Семинар с элементами квеста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часть семинар теоретическая. 2 часть –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квест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 решению заданий по ЧГ, МГ, ЕМГ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34214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938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2254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Районные мероприятия по формированию функциональной грамотности школьников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0723883"/>
              </p:ext>
            </p:extLst>
          </p:nvPr>
        </p:nvGraphicFramePr>
        <p:xfrm>
          <a:off x="842211" y="1287381"/>
          <a:ext cx="10511589" cy="5470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315">
                  <a:extLst>
                    <a:ext uri="{9D8B030D-6E8A-4147-A177-3AD203B41FA5}">
                      <a16:colId xmlns:a16="http://schemas.microsoft.com/office/drawing/2014/main" val="3613154903"/>
                    </a:ext>
                  </a:extLst>
                </a:gridCol>
                <a:gridCol w="2261937">
                  <a:extLst>
                    <a:ext uri="{9D8B030D-6E8A-4147-A177-3AD203B41FA5}">
                      <a16:colId xmlns:a16="http://schemas.microsoft.com/office/drawing/2014/main" val="2246735743"/>
                    </a:ext>
                  </a:extLst>
                </a:gridCol>
                <a:gridCol w="1636295">
                  <a:extLst>
                    <a:ext uri="{9D8B030D-6E8A-4147-A177-3AD203B41FA5}">
                      <a16:colId xmlns:a16="http://schemas.microsoft.com/office/drawing/2014/main" val="1545750998"/>
                    </a:ext>
                  </a:extLst>
                </a:gridCol>
                <a:gridCol w="5350042">
                  <a:extLst>
                    <a:ext uri="{9D8B030D-6E8A-4147-A177-3AD203B41FA5}">
                      <a16:colId xmlns:a16="http://schemas.microsoft.com/office/drawing/2014/main" val="2014538462"/>
                    </a:ext>
                  </a:extLst>
                </a:gridCol>
              </a:tblGrid>
              <a:tr h="4053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Мероприятие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6413636"/>
                  </a:ext>
                </a:extLst>
              </a:tr>
              <a:tr h="23258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20.04.2022г.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«Функциональная грамотность: первые уроки».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Стратегическая сессия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Групповая работа по обсуждению вопросов: «Первые достижения и первые проблемы в освоении и введении функциональной грамотности (далее - ФГ) в школе», «Отношение педагогического сообщества (педагогов в школе) к данному направлению работы (введение ФГ)», «Каковы причины (факторы), мешающие учителям занять активную положительную позицию по отношению к введению ФГ в образовательную деятельность».  В завершении работы группы разработали и презентовали памятку (алгоритм действий) «Управленческие решения (шаги) по повышению мотивации педагогов к развитию ФГ».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0968316"/>
                  </a:ext>
                </a:extLst>
              </a:tr>
              <a:tr h="10695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24.10.2023г.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Аспектный анализ урока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Городской обучающий семинар для управленческих команд зам.директоров по УР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Семинар провела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Галеева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И.Ш., методист ИМО Управления образования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г.Казани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.. На семинаре были раскрыты и прокомментированы основные этапы аспектного анализа урока с элементами формирования функциональной грамотности.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2488347"/>
                  </a:ext>
                </a:extLst>
              </a:tr>
              <a:tr h="8556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15.02.2023г.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Практикум по аспектному анализу урока (с позиций формирования математической грамотности)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Групповой практикум для зам.директоров по УР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Аспектный анализ предложенного урока  математики по группам: 1. Содержательный контент урока; 2, 3. Методический контент урока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87495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7120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0064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Районные мероприятия по формированию функциональной грамотности школьников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1357713"/>
              </p:ext>
            </p:extLst>
          </p:nvPr>
        </p:nvGraphicFramePr>
        <p:xfrm>
          <a:off x="838200" y="1825625"/>
          <a:ext cx="10515600" cy="3762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0147">
                  <a:extLst>
                    <a:ext uri="{9D8B030D-6E8A-4147-A177-3AD203B41FA5}">
                      <a16:colId xmlns:a16="http://schemas.microsoft.com/office/drawing/2014/main" val="591608100"/>
                    </a:ext>
                  </a:extLst>
                </a:gridCol>
                <a:gridCol w="3501190">
                  <a:extLst>
                    <a:ext uri="{9D8B030D-6E8A-4147-A177-3AD203B41FA5}">
                      <a16:colId xmlns:a16="http://schemas.microsoft.com/office/drawing/2014/main" val="800421493"/>
                    </a:ext>
                  </a:extLst>
                </a:gridCol>
                <a:gridCol w="2805363">
                  <a:extLst>
                    <a:ext uri="{9D8B030D-6E8A-4147-A177-3AD203B41FA5}">
                      <a16:colId xmlns:a16="http://schemas.microsoft.com/office/drawing/2014/main" val="2243812428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771981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Мероприятие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7629705"/>
                  </a:ext>
                </a:extLst>
              </a:tr>
              <a:tr h="1617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Июнь 2023г.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Мониторинг состояния работы по ФГ в ОУ района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Опрос зам.директоров по УР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18512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2022, 2023г.г.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Участие во всероссийском исследовании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ФГ в формате 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PISA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2022г. – СОШ №47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Апрель 2023г. – СОШ №84, 161, 169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Октябрь 2023г. – СОШ №84, 169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1179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2023г.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Участие в республиканском  исследовании ФГ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Октябрь 2023г. – 11 ОУ района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2210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2022, 2023г.г.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Районные/ республиканские педагогические чтения «Функциональная грамотность: учимся для жизни»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Руководители и педагоги ОУ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Педагогические чтения на базе МБОУ «Лицей №187»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34392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33066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499</Words>
  <Application>Microsoft Office PowerPoint</Application>
  <PresentationFormat>Широкоэкранный</PresentationFormat>
  <Paragraphs>69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Методическая встреча директоров ОУ Советского района   «Организация работы педагогического коллектива по формированию функциональной грамотности: управленческий аспект»</vt:lpstr>
      <vt:lpstr>Некоторые подходы к организации работы по введению функциональной грамотности в образовательном пространстве Советского района</vt:lpstr>
      <vt:lpstr>Районные мероприятия по формированию функциональной грамотности школьников</vt:lpstr>
      <vt:lpstr>Районные мероприятия по формированию функциональной грамотности школьников</vt:lpstr>
      <vt:lpstr>Районные мероприятия по формированию функциональной грамотности школьников</vt:lpstr>
    </vt:vector>
  </TitlesOfParts>
  <Company>SOVRN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встреча директоров ОУ Советского района   «Организация работы педагогического коллектива по формированию функциональной грамотности: управленческий аспект»</dc:title>
  <dc:creator>SLW</dc:creator>
  <cp:lastModifiedBy>SLW</cp:lastModifiedBy>
  <cp:revision>7</cp:revision>
  <dcterms:created xsi:type="dcterms:W3CDTF">2023-11-15T21:38:35Z</dcterms:created>
  <dcterms:modified xsi:type="dcterms:W3CDTF">2023-11-15T22:07:29Z</dcterms:modified>
</cp:coreProperties>
</file>